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png" ContentType="image/png"/>
  <Default Extension="rels" ContentType="application/vnd.openxmlformats-package.relationships+xml"/>
  <Default Extension="jpeg" ContentType="image/jpeg"/>
  <Default Extension="xml" ContentType="application/xml"/>
  <Override PartName="/ppt/slides/slide9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10.xml" ContentType="application/vnd.openxmlformats-officedocument.presentationml.notes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notesSlides/notesSlide9.xml" ContentType="application/vnd.openxmlformats-officedocument.presentationml.notes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54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68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3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marL="742950" indent="-285750" rtl="0">
              <a:defRPr/>
            </a:lvl2pPr>
            <a:lvl3pPr marL="1143000" indent="-228600" rtl="0">
              <a:defRPr/>
            </a:lvl3pPr>
            <a:lvl4pPr marL="1600200" indent="-2286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6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5" Type="http://schemas.openxmlformats.org/officeDocument/2006/relationships/image" Target="../media/image9.jpeg"/><Relationship Id="rId6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jpeg"/><Relationship Id="rId5" Type="http://schemas.openxmlformats.org/officeDocument/2006/relationships/image" Target="../media/image13.jpeg"/><Relationship Id="rId6" Type="http://schemas.openxmlformats.org/officeDocument/2006/relationships/image" Target="../media/image14.jpeg"/><Relationship Id="rId7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jpeg"/><Relationship Id="rId5" Type="http://schemas.openxmlformats.org/officeDocument/2006/relationships/image" Target="../media/image18.jpeg"/><Relationship Id="rId6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474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Corsica</a:t>
            </a:r>
          </a:p>
        </p:txBody>
      </p:sp>
      <p:sp>
        <p:nvSpPr>
          <p:cNvPr id="24" name="Shape 24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317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par Whitney Young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Bibliographie</a:t>
            </a:r>
          </a:p>
        </p:txBody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1.news.bcc.co.uk/dna/place-lancashire/plain/h790021</a:t>
            </a:r>
          </a:p>
          <a:p>
            <a:pPr lvl="0" rtl="0">
              <a:buNone/>
            </a:pPr>
            <a:r>
              <a:rPr lang="en"/>
              <a:t>2.www.corsica.co.uk/docs/corsica-guide/what-to-expect</a:t>
            </a:r>
          </a:p>
          <a:p>
            <a:pPr lvl="0" rtl="0">
              <a:buNone/>
            </a:pPr>
            <a:r>
              <a:rPr lang="en"/>
              <a:t>3.www.britannica.com/ebchecked/topic/13870/corsica</a:t>
            </a:r>
          </a:p>
          <a:p>
            <a:pPr lvl="0" rtl="0">
              <a:buNone/>
            </a:pPr>
            <a:r>
              <a:rPr lang="en"/>
              <a:t>4.www.famouswhy.com/born_where/location/corsica.html</a:t>
            </a:r>
          </a:p>
          <a:p>
            <a:pPr>
              <a:buNone/>
            </a:pPr>
            <a:r>
              <a:rPr lang="en"/>
              <a:t>5.www.corsica.co.uk/docs/corsica-guide/what-to-expect/festivals-and-events.aspx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Nom de la région</a:t>
            </a:r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Nom Corsica</a:t>
            </a:r>
          </a:p>
          <a:p>
            <a:pPr lvl="0" rtl="0">
              <a:buNone/>
            </a:pPr>
            <a:r>
              <a:rPr lang="en"/>
              <a:t>Capitale Ajaccio</a:t>
            </a:r>
          </a:p>
          <a:p>
            <a:pPr>
              <a:buNone/>
            </a:pPr>
            <a:r>
              <a:rPr lang="en"/>
              <a:t>flaq</a:t>
            </a:r>
          </a:p>
        </p:txBody>
      </p:sp>
      <p:sp>
        <p:nvSpPr>
          <p:cNvPr id="31" name="Shape 31"/>
          <p:cNvSpPr/>
          <p:nvPr/>
        </p:nvSpPr>
        <p:spPr>
          <a:xfrm>
            <a:off x="3558723" y="2150225"/>
            <a:ext cx="5128076" cy="306442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géographique</a:t>
            </a:r>
          </a:p>
        </p:txBody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Elle est situé au sud- l'est de France. Dans Corsica il ya les montagne. Elle est été de volcan.</a:t>
            </a:r>
          </a:p>
        </p:txBody>
      </p:sp>
      <p:sp>
        <p:nvSpPr>
          <p:cNvPr id="38" name="Shape 38"/>
          <p:cNvSpPr/>
          <p:nvPr/>
        </p:nvSpPr>
        <p:spPr>
          <a:xfrm>
            <a:off x="4355242" y="2859607"/>
            <a:ext cx="4098533" cy="245890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39" name="Shape 39"/>
          <p:cNvSpPr/>
          <p:nvPr/>
        </p:nvSpPr>
        <p:spPr>
          <a:xfrm>
            <a:off x="938897" y="3260697"/>
            <a:ext cx="2774343" cy="260737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politique</a:t>
            </a:r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ils sont représentant François vendasi et Nicolas alfonsi.</a:t>
            </a:r>
          </a:p>
          <a:p>
            <a:pPr lvl="0" rtl="0">
              <a:buNone/>
            </a:pPr>
            <a:r>
              <a:rPr lang="en"/>
              <a:t>elle vont une </a:t>
            </a:r>
          </a:p>
          <a:p>
            <a:pPr lvl="0" rtl="0">
              <a:buNone/>
            </a:pPr>
            <a:r>
              <a:rPr lang="en"/>
              <a:t>république</a:t>
            </a:r>
          </a:p>
          <a:p>
            <a:pPr lvl="0" rtl="0">
              <a:buNone/>
            </a:pPr>
            <a:r>
              <a:rPr lang="en"/>
              <a:t>gouvemement.</a:t>
            </a:r>
          </a:p>
          <a:p>
            <a:endParaRPr/>
          </a:p>
        </p:txBody>
      </p:sp>
      <p:sp>
        <p:nvSpPr>
          <p:cNvPr id="46" name="Shape 46"/>
          <p:cNvSpPr/>
          <p:nvPr/>
        </p:nvSpPr>
        <p:spPr>
          <a:xfrm>
            <a:off x="6365744" y="2251600"/>
            <a:ext cx="2012942" cy="291921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47" name="Shape 47"/>
          <p:cNvSpPr/>
          <p:nvPr/>
        </p:nvSpPr>
        <p:spPr>
          <a:xfrm>
            <a:off x="4177558" y="2289116"/>
            <a:ext cx="1962632" cy="284418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Histoire</a:t>
            </a:r>
          </a:p>
        </p:txBody>
      </p:sp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Elle prend Romain empiré le pouvoir corsica</a:t>
            </a:r>
          </a:p>
          <a:p>
            <a:pPr lvl="0" rtl="0">
              <a:buNone/>
            </a:pPr>
            <a:r>
              <a:rPr lang="en"/>
              <a:t>Aprés 26 ans commandant Pasquale paoli a  indépendance conquis pour corsica.</a:t>
            </a:r>
          </a:p>
          <a:p>
            <a:pPr>
              <a:buNone/>
            </a:pPr>
            <a:r>
              <a:rPr lang="en"/>
              <a:t>Italien une princepale de langues.</a:t>
            </a:r>
          </a:p>
        </p:txBody>
      </p:sp>
      <p:sp>
        <p:nvSpPr>
          <p:cNvPr id="54" name="Shape 54"/>
          <p:cNvSpPr/>
          <p:nvPr/>
        </p:nvSpPr>
        <p:spPr>
          <a:xfrm>
            <a:off x="6219280" y="3342700"/>
            <a:ext cx="2192643" cy="281503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Histoire con.</a:t>
            </a:r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376150" y="1417637"/>
            <a:ext cx="8229600" cy="53828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Célèbres né/es à corsica:</a:t>
            </a:r>
          </a:p>
          <a:p>
            <a:pPr lvl="0" rtl="0">
              <a:buNone/>
            </a:pPr>
            <a:r>
              <a:rPr lang="en"/>
              <a:t>Mary Brian 17,Feb.1906</a:t>
            </a:r>
          </a:p>
          <a:p>
            <a:pPr lvl="0" rtl="0">
              <a:buNone/>
            </a:pPr>
            <a:r>
              <a:rPr lang="en"/>
              <a:t>Skip Hicks 13,Oct.1974</a:t>
            </a:r>
          </a:p>
          <a:p>
            <a:pPr lvl="0" rtl="0">
              <a:buNone/>
            </a:pPr>
            <a:r>
              <a:rPr lang="en"/>
              <a:t>Myron Smith 28, Mars 1975</a:t>
            </a:r>
          </a:p>
          <a:p>
            <a:pPr lvl="0" rtl="0">
              <a:buNone/>
            </a:pPr>
            <a:r>
              <a:rPr lang="en"/>
              <a:t>Danny Colbert 15, Dec. 1950</a:t>
            </a:r>
          </a:p>
          <a:p>
            <a:pPr lvl="0" rtl="0">
              <a:buNone/>
            </a:pPr>
            <a:r>
              <a:rPr lang="en"/>
              <a:t>Danzell Lee  16,Mars 1963</a:t>
            </a:r>
          </a:p>
          <a:p>
            <a:pPr lvl="0" rtl="0">
              <a:buNone/>
            </a:pPr>
            <a:r>
              <a:rPr lang="en"/>
              <a:t>Steve Howell 20,Dec. 1956</a:t>
            </a:r>
          </a:p>
          <a:p>
            <a:pPr lvl="0" rtl="0">
              <a:buNone/>
            </a:pPr>
            <a:r>
              <a:rPr lang="en"/>
              <a:t>Lezlie Deane 1,June 1964</a:t>
            </a:r>
          </a:p>
          <a:p>
            <a:pPr>
              <a:buNone/>
            </a:pPr>
            <a:r>
              <a:rPr lang="en"/>
              <a:t>Jacqueline Logan 30,Nov.1901</a:t>
            </a:r>
          </a:p>
        </p:txBody>
      </p:sp>
      <p:sp>
        <p:nvSpPr>
          <p:cNvPr id="61" name="Shape 61"/>
          <p:cNvSpPr txBox="1"/>
          <p:nvPr/>
        </p:nvSpPr>
        <p:spPr>
          <a:xfrm>
            <a:off x="4709675" y="772725"/>
            <a:ext cx="4598999" cy="23505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 sz="3000"/>
              <a:t>Felto Prewitt 17, May 1924</a:t>
            </a:r>
          </a:p>
          <a:p>
            <a:pPr lvl="0" rtl="0">
              <a:buNone/>
            </a:pPr>
            <a:r>
              <a:rPr lang="en" sz="3000"/>
              <a:t>Ray Jacobs 21,Nov. 1938</a:t>
            </a:r>
          </a:p>
          <a:p>
            <a:pPr>
              <a:buNone/>
            </a:pPr>
            <a:r>
              <a:rPr lang="en" sz="3000"/>
              <a:t>Jay Hornbeak 9, Sept. 1911</a:t>
            </a:r>
          </a:p>
        </p:txBody>
      </p:sp>
      <p:sp>
        <p:nvSpPr>
          <p:cNvPr id="62" name="Shape 62"/>
          <p:cNvSpPr/>
          <p:nvPr/>
        </p:nvSpPr>
        <p:spPr>
          <a:xfrm>
            <a:off x="6076407" y="2695895"/>
            <a:ext cx="1222581" cy="153003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63" name="Shape 63"/>
          <p:cNvSpPr/>
          <p:nvPr/>
        </p:nvSpPr>
        <p:spPr>
          <a:xfrm>
            <a:off x="7453085" y="2632075"/>
            <a:ext cx="1039478" cy="159385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64" name="Shape 64"/>
          <p:cNvSpPr/>
          <p:nvPr/>
        </p:nvSpPr>
        <p:spPr>
          <a:xfrm>
            <a:off x="5843880" y="4406900"/>
            <a:ext cx="1141534" cy="15240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  <p:sp>
        <p:nvSpPr>
          <p:cNvPr id="65" name="Shape 65"/>
          <p:cNvSpPr/>
          <p:nvPr/>
        </p:nvSpPr>
        <p:spPr>
          <a:xfrm>
            <a:off x="7298989" y="4438650"/>
            <a:ext cx="1460499" cy="146049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Culture</a:t>
            </a:r>
          </a:p>
        </p:txBody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Produire: vin, viande, formage,poisson</a:t>
            </a:r>
          </a:p>
        </p:txBody>
      </p:sp>
      <p:sp>
        <p:nvSpPr>
          <p:cNvPr id="72" name="Shape 72"/>
          <p:cNvSpPr/>
          <p:nvPr/>
        </p:nvSpPr>
        <p:spPr>
          <a:xfrm>
            <a:off x="558800" y="2462914"/>
            <a:ext cx="2416968" cy="307717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73" name="Shape 73"/>
          <p:cNvSpPr/>
          <p:nvPr/>
        </p:nvSpPr>
        <p:spPr>
          <a:xfrm>
            <a:off x="3211057" y="2462914"/>
            <a:ext cx="2817650" cy="185628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74" name="Shape 74"/>
          <p:cNvSpPr/>
          <p:nvPr/>
        </p:nvSpPr>
        <p:spPr>
          <a:xfrm>
            <a:off x="3352075" y="4470400"/>
            <a:ext cx="2535614" cy="158749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  <p:sp>
        <p:nvSpPr>
          <p:cNvPr id="75" name="Shape 75"/>
          <p:cNvSpPr/>
          <p:nvPr/>
        </p:nvSpPr>
        <p:spPr>
          <a:xfrm>
            <a:off x="6320276" y="2286000"/>
            <a:ext cx="2176020" cy="1627406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</p:sp>
      <p:sp>
        <p:nvSpPr>
          <p:cNvPr id="76" name="Shape 76"/>
          <p:cNvSpPr/>
          <p:nvPr/>
        </p:nvSpPr>
        <p:spPr>
          <a:xfrm>
            <a:off x="6051867" y="4356148"/>
            <a:ext cx="2712837" cy="1816002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culture con.</a:t>
            </a:r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Elles ont rural foire et fête des coin produire.</a:t>
            </a:r>
          </a:p>
        </p:txBody>
      </p:sp>
      <p:sp>
        <p:nvSpPr>
          <p:cNvPr id="83" name="Shape 83"/>
          <p:cNvSpPr/>
          <p:nvPr/>
        </p:nvSpPr>
        <p:spPr>
          <a:xfrm>
            <a:off x="750887" y="2355849"/>
            <a:ext cx="2619053" cy="170449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84" name="Shape 84"/>
          <p:cNvSpPr/>
          <p:nvPr/>
        </p:nvSpPr>
        <p:spPr>
          <a:xfrm>
            <a:off x="769854" y="4250846"/>
            <a:ext cx="2600087" cy="173566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85" name="Shape 85"/>
          <p:cNvSpPr/>
          <p:nvPr/>
        </p:nvSpPr>
        <p:spPr>
          <a:xfrm>
            <a:off x="3867150" y="2355849"/>
            <a:ext cx="2643800" cy="167910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  <p:sp>
        <p:nvSpPr>
          <p:cNvPr id="86" name="Shape 86"/>
          <p:cNvSpPr/>
          <p:nvPr/>
        </p:nvSpPr>
        <p:spPr>
          <a:xfrm>
            <a:off x="3676191" y="4250846"/>
            <a:ext cx="3042109" cy="2029186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pour visiter cette Corsica</a:t>
            </a:r>
          </a:p>
        </p:txBody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1. Elle ont trés beau montagnes.</a:t>
            </a:r>
          </a:p>
          <a:p>
            <a:pPr lvl="0" rtl="0">
              <a:buNone/>
            </a:pPr>
            <a:r>
              <a:rPr lang="en"/>
              <a:t>2. Elle ont bien cuisine.</a:t>
            </a:r>
          </a:p>
          <a:p>
            <a:pPr lvl="0" rtl="0">
              <a:buNone/>
            </a:pPr>
            <a:r>
              <a:rPr lang="en"/>
              <a:t>3. Italien une princepale de langue.</a:t>
            </a:r>
          </a:p>
          <a:p>
            <a:pPr lvl="0" rtl="0">
              <a:buNone/>
            </a:pPr>
            <a:r>
              <a:rPr lang="en"/>
              <a:t>4. Elle ont rural foires et fêtes.</a:t>
            </a:r>
          </a:p>
          <a:p>
            <a:pPr>
              <a:buNone/>
            </a:pPr>
            <a:r>
              <a:rPr lang="en"/>
              <a:t>5. leurs flaq est trés intéressant.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</Words>
  <Application>Microsoft Macintosh PowerPoint</Application>
  <PresentationFormat>On-screen Show (4:3)</PresentationFormat>
  <Paragraphs>46</Paragraphs>
  <Slides>10</Slides>
  <Notes>10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/>
      <vt:lpstr>Corsica</vt:lpstr>
      <vt:lpstr>Nom de la région</vt:lpstr>
      <vt:lpstr>géographique</vt:lpstr>
      <vt:lpstr>politique</vt:lpstr>
      <vt:lpstr>Histoire</vt:lpstr>
      <vt:lpstr>Histoire con.</vt:lpstr>
      <vt:lpstr>Culture</vt:lpstr>
      <vt:lpstr>culture con.</vt:lpstr>
      <vt:lpstr>pour visiter cette Corsica</vt:lpstr>
      <vt:lpstr>Bibliographie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Corsica</dc:title>
  <cp:lastModifiedBy>user</cp:lastModifiedBy>
  <cp:revision>1</cp:revision>
  <dcterms:created xsi:type="dcterms:W3CDTF">2012-08-29T00:15:21Z</dcterms:created>
  <dcterms:modified xsi:type="dcterms:W3CDTF">2012-08-29T00:15:32Z</dcterms:modified>
</cp:coreProperties>
</file>